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6" r:id="rId2"/>
    <p:sldId id="257" r:id="rId3"/>
    <p:sldId id="256" r:id="rId4"/>
    <p:sldId id="262" r:id="rId5"/>
    <p:sldId id="261" r:id="rId6"/>
    <p:sldId id="263" r:id="rId7"/>
    <p:sldId id="260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97"/>
    <p:restoredTop sz="94674"/>
  </p:normalViewPr>
  <p:slideViewPr>
    <p:cSldViewPr snapToGrid="0" snapToObjects="1">
      <p:cViewPr varScale="1">
        <p:scale>
          <a:sx n="119" d="100"/>
          <a:sy n="119" d="100"/>
        </p:scale>
        <p:origin x="13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210B0-5EA4-E441-BA0A-5BCE2392E0AA}" type="datetimeFigureOut">
              <a:rPr lang="de-DE" smtClean="0"/>
              <a:t>23.06.19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C177D-D4A6-334E-BF3F-7F65FF1318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73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You</a:t>
            </a:r>
            <a:r>
              <a:rPr lang="de-DE" dirty="0" smtClean="0"/>
              <a:t> all </a:t>
            </a:r>
            <a:r>
              <a:rPr lang="de-DE" dirty="0" err="1" smtClean="0"/>
              <a:t>probably</a:t>
            </a:r>
            <a:r>
              <a:rPr lang="de-DE" dirty="0" smtClean="0"/>
              <a:t> </a:t>
            </a:r>
            <a:r>
              <a:rPr lang="de-DE" dirty="0" err="1" smtClean="0"/>
              <a:t>know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situation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you‘re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searching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phone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option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search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eyes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iPhone-Search, like I </a:t>
            </a:r>
            <a:r>
              <a:rPr lang="de-DE" baseline="0" dirty="0" err="1" smtClean="0"/>
              <a:t>did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here</a:t>
            </a:r>
            <a:r>
              <a:rPr lang="de-DE" baseline="0" dirty="0" smtClean="0"/>
              <a:t>. 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Two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problems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visible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here</a:t>
            </a:r>
            <a:r>
              <a:rPr lang="de-DE" baseline="0" dirty="0" smtClean="0"/>
              <a:t>: </a:t>
            </a:r>
          </a:p>
          <a:p>
            <a:r>
              <a:rPr lang="de-DE" baseline="0" dirty="0" smtClean="0"/>
              <a:t>1. GPS 2D Position </a:t>
            </a:r>
            <a:r>
              <a:rPr lang="de-DE" baseline="0" dirty="0" err="1" smtClean="0"/>
              <a:t>isn‘t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accurate</a:t>
            </a:r>
            <a:r>
              <a:rPr lang="de-DE" baseline="0" dirty="0" smtClean="0"/>
              <a:t> </a:t>
            </a:r>
          </a:p>
          <a:p>
            <a:r>
              <a:rPr lang="de-DE" baseline="0" dirty="0" smtClean="0"/>
              <a:t>2. </a:t>
            </a:r>
            <a:r>
              <a:rPr lang="de-DE" baseline="0" dirty="0" err="1" smtClean="0"/>
              <a:t>There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indication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height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smtClean="0"/>
              <a:t>These </a:t>
            </a:r>
            <a:r>
              <a:rPr lang="de-DE" baseline="0" dirty="0" err="1" smtClean="0"/>
              <a:t>two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problems</a:t>
            </a:r>
            <a:r>
              <a:rPr lang="de-DE" baseline="0" dirty="0" smtClean="0"/>
              <a:t> = Motivation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project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next</a:t>
            </a:r>
            <a:r>
              <a:rPr lang="de-DE" baseline="0" dirty="0" smtClean="0"/>
              <a:t> Slide)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4105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3D </a:t>
            </a:r>
            <a:r>
              <a:rPr lang="de-DE" dirty="0" err="1" smtClean="0"/>
              <a:t>Positioning</a:t>
            </a:r>
            <a:r>
              <a:rPr lang="de-DE" dirty="0" smtClean="0"/>
              <a:t>;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I‘m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going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develop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embedded</a:t>
            </a:r>
            <a:r>
              <a:rPr lang="de-DE" baseline="0" dirty="0" smtClean="0"/>
              <a:t>-system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estimating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</a:t>
            </a:r>
            <a:r>
              <a:rPr lang="de-DE" baseline="0" dirty="0" smtClean="0"/>
              <a:t> in 3D </a:t>
            </a:r>
            <a:r>
              <a:rPr lang="de-DE" baseline="0" dirty="0" err="1" smtClean="0"/>
              <a:t>space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goal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results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most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situation</a:t>
            </a:r>
            <a:r>
              <a:rPr lang="de-DE" baseline="0" dirty="0" smtClean="0"/>
              <a:t>. </a:t>
            </a:r>
            <a:endParaRPr lang="de-DE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main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focus</a:t>
            </a:r>
            <a:r>
              <a:rPr lang="de-DE" baseline="0" dirty="0" smtClean="0"/>
              <a:t> different </a:t>
            </a:r>
            <a:r>
              <a:rPr lang="de-DE" baseline="0" dirty="0" err="1" smtClean="0"/>
              <a:t>weather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conditions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infrastructures</a:t>
            </a:r>
            <a:r>
              <a:rPr lang="de-DE" baseline="0" dirty="0" smtClean="0"/>
              <a:t>, but at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end also </a:t>
            </a:r>
            <a:r>
              <a:rPr lang="de-DE" baseline="0" dirty="0" err="1" smtClean="0"/>
              <a:t>indoor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navigation</a:t>
            </a:r>
            <a:endParaRPr lang="de-DE" baseline="0" dirty="0" smtClean="0"/>
          </a:p>
          <a:p>
            <a:endParaRPr lang="de-DE" baseline="0" dirty="0" smtClean="0"/>
          </a:p>
          <a:p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idea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principle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basically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next</a:t>
            </a:r>
            <a:r>
              <a:rPr lang="de-DE" baseline="0" dirty="0" smtClean="0"/>
              <a:t> Slide)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2014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Fusion,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according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Techopedia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„(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)„ This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„(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Slide)“ </a:t>
            </a:r>
            <a:endParaRPr lang="de-DE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sensor-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fused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based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advantages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sensors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making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alone</a:t>
            </a: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methods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achieving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belong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estimation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theory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theory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filtering</a:t>
            </a:r>
            <a:r>
              <a:rPr lang="de-DE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de-DE" dirty="0" smtClean="0">
              <a:effectLst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942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basic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construction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such a </a:t>
            </a:r>
            <a:r>
              <a:rPr lang="de-DE" baseline="0" dirty="0" err="1" smtClean="0"/>
              <a:t>filter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shown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slide</a:t>
            </a:r>
            <a:r>
              <a:rPr lang="de-DE" baseline="0" dirty="0" smtClean="0"/>
              <a:t>.</a:t>
            </a:r>
          </a:p>
          <a:p>
            <a:endParaRPr lang="de-DE" baseline="0" dirty="0" smtClean="0"/>
          </a:p>
          <a:p>
            <a:r>
              <a:rPr lang="de-DE" baseline="0" dirty="0" smtClean="0"/>
              <a:t>First: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Input e.g. Sensor </a:t>
            </a:r>
            <a:r>
              <a:rPr lang="de-DE" baseline="0" dirty="0" err="1" smtClean="0"/>
              <a:t>measurement</a:t>
            </a:r>
            <a:endParaRPr lang="de-DE" dirty="0" smtClean="0"/>
          </a:p>
          <a:p>
            <a:r>
              <a:rPr lang="de-DE" dirty="0" smtClean="0"/>
              <a:t>Second: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feeds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estimator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giving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prediction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next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based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incoming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, </a:t>
            </a:r>
            <a:r>
              <a:rPr lang="de-DE" dirty="0" err="1" smtClean="0"/>
              <a:t>Objective</a:t>
            </a:r>
            <a:r>
              <a:rPr lang="de-DE" dirty="0" smtClean="0"/>
              <a:t> </a:t>
            </a:r>
            <a:r>
              <a:rPr lang="de-DE" dirty="0" err="1" smtClean="0"/>
              <a:t>Function</a:t>
            </a:r>
            <a:r>
              <a:rPr lang="de-DE" dirty="0" smtClean="0"/>
              <a:t>: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specifies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goals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achieved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estimator</a:t>
            </a:r>
            <a:r>
              <a:rPr lang="de-DE" baseline="0" dirty="0" smtClean="0"/>
              <a:t> </a:t>
            </a:r>
          </a:p>
          <a:p>
            <a:endParaRPr lang="de-DE" baseline="0" dirty="0" smtClean="0"/>
          </a:p>
          <a:p>
            <a:r>
              <a:rPr lang="de-DE" baseline="0" dirty="0" smtClean="0"/>
              <a:t>Model: </a:t>
            </a:r>
            <a:r>
              <a:rPr lang="de-DE" baseline="0" dirty="0" err="1" smtClean="0"/>
              <a:t>something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predict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measurements</a:t>
            </a:r>
            <a:r>
              <a:rPr lang="de-DE" baseline="0" dirty="0" smtClean="0"/>
              <a:t>: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gps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position</a:t>
            </a:r>
            <a:r>
              <a:rPr lang="de-DE" baseline="0" dirty="0" smtClean="0"/>
              <a:t> = position_0 + </a:t>
            </a:r>
            <a:r>
              <a:rPr lang="de-DE" baseline="0" dirty="0" err="1" smtClean="0"/>
              <a:t>velocity</a:t>
            </a:r>
            <a:r>
              <a:rPr lang="de-DE" baseline="0" dirty="0" smtClean="0"/>
              <a:t>*time + 0.5*</a:t>
            </a:r>
            <a:r>
              <a:rPr lang="de-DE" baseline="0" dirty="0" err="1" smtClean="0"/>
              <a:t>accel</a:t>
            </a:r>
            <a:r>
              <a:rPr lang="de-DE" baseline="0" dirty="0" smtClean="0"/>
              <a:t>*time^2;</a:t>
            </a:r>
          </a:p>
          <a:p>
            <a:endParaRPr lang="de-DE" baseline="0" dirty="0" smtClean="0"/>
          </a:p>
          <a:p>
            <a:r>
              <a:rPr lang="de-DE" baseline="0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Estimator</a:t>
            </a:r>
            <a:r>
              <a:rPr lang="de-DE" baseline="0" dirty="0" smtClean="0"/>
              <a:t>: Kalman Filter   </a:t>
            </a:r>
          </a:p>
          <a:p>
            <a:r>
              <a:rPr lang="de-DE" baseline="0" dirty="0" err="1" smtClean="0"/>
              <a:t>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left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right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sidey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objective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function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indicated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(1); 2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3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giving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output</a:t>
            </a:r>
            <a:r>
              <a:rPr lang="de-DE" baseline="0" dirty="0" smtClean="0"/>
              <a:t> after a </a:t>
            </a:r>
            <a:r>
              <a:rPr lang="de-DE" baseline="0" dirty="0" err="1" smtClean="0"/>
              <a:t>short</a:t>
            </a:r>
            <a:r>
              <a:rPr lang="de-DE" baseline="0" dirty="0" smtClean="0"/>
              <a:t> update</a:t>
            </a:r>
          </a:p>
          <a:p>
            <a:r>
              <a:rPr lang="de-DE" b="1" baseline="0" dirty="0" smtClean="0"/>
              <a:t>(Next Slide)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7038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Here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see</a:t>
            </a:r>
            <a:r>
              <a:rPr lang="de-DE" dirty="0" smtClean="0"/>
              <a:t> a </a:t>
            </a:r>
            <a:r>
              <a:rPr lang="de-DE" dirty="0" err="1" smtClean="0"/>
              <a:t>implementation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a simple </a:t>
            </a:r>
            <a:r>
              <a:rPr lang="de-DE" baseline="0" dirty="0" err="1" smtClean="0"/>
              <a:t>filter</a:t>
            </a:r>
            <a:r>
              <a:rPr lang="de-DE" baseline="0" dirty="0" smtClean="0"/>
              <a:t>, a so </a:t>
            </a:r>
            <a:r>
              <a:rPr lang="de-DE" baseline="0" dirty="0" err="1" smtClean="0"/>
              <a:t>called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complementary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filter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weighting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inputs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accelerometer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gyroscope</a:t>
            </a:r>
            <a:r>
              <a:rPr lang="de-DE" baseline="0" dirty="0" smtClean="0"/>
              <a:t>, so </a:t>
            </a:r>
            <a:r>
              <a:rPr lang="de-DE" baseline="0" dirty="0" err="1" smtClean="0"/>
              <a:t>setting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gain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added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together</a:t>
            </a:r>
            <a:r>
              <a:rPr lang="de-DE" baseline="0" dirty="0" smtClean="0"/>
              <a:t>.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474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 smtClean="0"/>
              <a:t>Sometimes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it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is</a:t>
            </a:r>
            <a:r>
              <a:rPr lang="de-DE" b="1" baseline="0" dirty="0" smtClean="0"/>
              <a:t> also a </a:t>
            </a:r>
            <a:r>
              <a:rPr lang="de-DE" b="1" baseline="0" dirty="0" err="1" smtClean="0"/>
              <a:t>good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idea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to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calibrate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the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sensor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to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prevent</a:t>
            </a:r>
            <a:r>
              <a:rPr lang="de-DE" b="1" baseline="0" dirty="0" smtClean="0"/>
              <a:t> such </a:t>
            </a:r>
            <a:r>
              <a:rPr lang="de-DE" b="1" baseline="0" dirty="0" err="1" smtClean="0"/>
              <a:t>things</a:t>
            </a:r>
            <a:r>
              <a:rPr lang="de-DE" b="1" baseline="0" dirty="0" smtClean="0"/>
              <a:t> like </a:t>
            </a:r>
            <a:r>
              <a:rPr lang="de-DE" b="1" baseline="0" dirty="0" err="1" smtClean="0"/>
              <a:t>this</a:t>
            </a:r>
            <a:r>
              <a:rPr lang="de-DE" b="1" baseline="0" dirty="0" smtClean="0"/>
              <a:t> (</a:t>
            </a:r>
            <a:r>
              <a:rPr lang="de-DE" b="1" baseline="0" dirty="0" err="1" smtClean="0"/>
              <a:t>hit</a:t>
            </a:r>
            <a:r>
              <a:rPr lang="de-DE" b="1" baseline="0" dirty="0" smtClean="0"/>
              <a:t> Enter)</a:t>
            </a:r>
            <a:endParaRPr lang="de-DE" b="1" dirty="0" smtClean="0"/>
          </a:p>
          <a:p>
            <a:endParaRPr lang="de-DE" b="1" dirty="0" smtClean="0"/>
          </a:p>
          <a:p>
            <a:r>
              <a:rPr lang="de-DE" b="1" dirty="0" err="1" smtClean="0"/>
              <a:t>Accelerometer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deosn‘t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show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zero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when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there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is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no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acceleration</a:t>
            </a:r>
            <a:r>
              <a:rPr lang="de-DE" b="1" baseline="0" dirty="0" smtClean="0"/>
              <a:t>; </a:t>
            </a:r>
          </a:p>
          <a:p>
            <a:r>
              <a:rPr lang="de-DE" b="1" baseline="0" dirty="0" smtClean="0"/>
              <a:t>Z </a:t>
            </a:r>
            <a:r>
              <a:rPr lang="de-DE" b="1" baseline="0" dirty="0" err="1" smtClean="0"/>
              <a:t>axis</a:t>
            </a:r>
            <a:r>
              <a:rPr lang="de-DE" b="1" baseline="0" dirty="0" smtClean="0"/>
              <a:t> also </a:t>
            </a:r>
            <a:r>
              <a:rPr lang="de-DE" b="1" baseline="0" dirty="0" err="1" smtClean="0"/>
              <a:t>reads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the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gravitational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force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which</a:t>
            </a:r>
            <a:r>
              <a:rPr lang="de-DE" b="1" baseline="0" dirty="0" smtClean="0"/>
              <a:t> must </a:t>
            </a:r>
            <a:r>
              <a:rPr lang="de-DE" b="1" baseline="0" dirty="0" err="1" smtClean="0"/>
              <a:t>substract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to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get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the</a:t>
            </a:r>
            <a:r>
              <a:rPr lang="de-DE" b="1" baseline="0" dirty="0" smtClean="0"/>
              <a:t> real </a:t>
            </a:r>
            <a:r>
              <a:rPr lang="de-DE" b="1" baseline="0" dirty="0" err="1" smtClean="0"/>
              <a:t>acceleration</a:t>
            </a:r>
            <a:endParaRPr lang="de-DE" b="1" baseline="0" dirty="0"/>
          </a:p>
          <a:p>
            <a:endParaRPr lang="de-DE" b="1" baseline="0" dirty="0"/>
          </a:p>
          <a:p>
            <a:r>
              <a:rPr lang="de-DE" b="1" baseline="0" dirty="0" err="1" smtClean="0"/>
              <a:t>That‘s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one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of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the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anoying</a:t>
            </a:r>
            <a:r>
              <a:rPr lang="de-DE" b="1" baseline="0" dirty="0" smtClean="0"/>
              <a:t> </a:t>
            </a:r>
            <a:r>
              <a:rPr lang="de-DE" b="1" baseline="0" dirty="0" err="1" smtClean="0"/>
              <a:t>difficulites</a:t>
            </a:r>
            <a:r>
              <a:rPr lang="de-DE" b="1" baseline="0" dirty="0" smtClean="0"/>
              <a:t> I </a:t>
            </a:r>
            <a:r>
              <a:rPr lang="de-DE" b="1" baseline="0" dirty="0" err="1" smtClean="0"/>
              <a:t>have</a:t>
            </a:r>
            <a:endParaRPr lang="de-DE" b="1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05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245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bit.ly/SeNsOrFuSiOn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17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0162.TRIM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6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108705" y="1957171"/>
            <a:ext cx="7197726" cy="2421464"/>
          </a:xfrm>
        </p:spPr>
        <p:txBody>
          <a:bodyPr/>
          <a:lstStyle/>
          <a:p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3D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Positioning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65760" y="4378635"/>
            <a:ext cx="10940671" cy="1405467"/>
          </a:xfrm>
        </p:spPr>
        <p:txBody>
          <a:bodyPr/>
          <a:lstStyle/>
          <a:p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Developing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an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accurate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Embedded-System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for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estimating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position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in 3d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space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428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Sensor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fusion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5800" y="1990718"/>
            <a:ext cx="11258155" cy="3649133"/>
          </a:xfrm>
        </p:spPr>
        <p:txBody>
          <a:bodyPr>
            <a:normAutofit/>
          </a:bodyPr>
          <a:lstStyle/>
          <a:p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“[…]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use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sensory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data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from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multiple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sources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combined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into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one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comprehensive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result.”</a:t>
            </a:r>
            <a:r>
              <a:rPr lang="de-DE" sz="2400" baseline="30000" dirty="0">
                <a:latin typeface="Georgia" charset="0"/>
                <a:ea typeface="Georgia" charset="0"/>
                <a:cs typeface="Georgia" charset="0"/>
              </a:rPr>
              <a:t>1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This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means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: “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Using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multiple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sensors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planners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can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generate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more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robust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data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models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or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obtain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greater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numbers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data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points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for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purposes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a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given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system</a:t>
            </a:r>
            <a:r>
              <a:rPr lang="de-DE" sz="2400" dirty="0" smtClean="0">
                <a:latin typeface="Georgia" charset="0"/>
                <a:ea typeface="Georgia" charset="0"/>
                <a:cs typeface="Georgia" charset="0"/>
              </a:rPr>
              <a:t>.”</a:t>
            </a:r>
            <a:r>
              <a:rPr lang="de-DE" sz="2400" baseline="30000" dirty="0" smtClean="0">
                <a:latin typeface="Georgia" charset="0"/>
                <a:ea typeface="Georgia" charset="0"/>
                <a:cs typeface="Georgia" charset="0"/>
              </a:rPr>
              <a:t>1</a:t>
            </a:r>
          </a:p>
          <a:p>
            <a:endParaRPr lang="de-DE" sz="2000" dirty="0"/>
          </a:p>
        </p:txBody>
      </p:sp>
      <p:sp>
        <p:nvSpPr>
          <p:cNvPr id="4" name="Rechteck 3"/>
          <p:cNvSpPr/>
          <p:nvPr/>
        </p:nvSpPr>
        <p:spPr>
          <a:xfrm>
            <a:off x="685801" y="6275754"/>
            <a:ext cx="841405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Techopedia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: </a:t>
            </a:r>
            <a:r>
              <a:rPr lang="de-DE" sz="1100" i="1" dirty="0">
                <a:latin typeface="Georgia" charset="0"/>
                <a:ea typeface="Georgia" charset="0"/>
                <a:cs typeface="Georgia" charset="0"/>
              </a:rPr>
              <a:t>Sensor Fusion </a:t>
            </a:r>
            <a:r>
              <a:rPr lang="de-DE" sz="1100" u="sng" dirty="0">
                <a:latin typeface="Georgia" charset="0"/>
                <a:ea typeface="Georgia" charset="0"/>
                <a:cs typeface="Georgia" charset="0"/>
                <a:hlinkClick r:id="rId3"/>
              </a:rPr>
              <a:t>http://bit.ly/SeNsOrFuSiOn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(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fetched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on 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19.05.19)</a:t>
            </a:r>
            <a:endParaRPr lang="de-DE" sz="1100" dirty="0">
              <a:effectLst/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61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erade Verbindung mit Pfeil 17"/>
          <p:cNvCxnSpPr>
            <a:endCxn id="3" idx="2"/>
          </p:cNvCxnSpPr>
          <p:nvPr/>
        </p:nvCxnSpPr>
        <p:spPr>
          <a:xfrm flipV="1">
            <a:off x="5751513" y="4426958"/>
            <a:ext cx="3027" cy="5826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Filters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4546775" y="3052204"/>
            <a:ext cx="2415530" cy="13747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ESTIMATOR</a:t>
            </a:r>
          </a:p>
        </p:txBody>
      </p:sp>
      <p:sp>
        <p:nvSpPr>
          <p:cNvPr id="4" name="Oval 3"/>
          <p:cNvSpPr/>
          <p:nvPr/>
        </p:nvSpPr>
        <p:spPr>
          <a:xfrm>
            <a:off x="1172955" y="2326991"/>
            <a:ext cx="1582858" cy="282518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INPUT DATA</a:t>
            </a:r>
          </a:p>
        </p:txBody>
      </p:sp>
      <p:cxnSp>
        <p:nvCxnSpPr>
          <p:cNvPr id="6" name="Gerade Verbindung mit Pfeil 5"/>
          <p:cNvCxnSpPr>
            <a:stCxn id="4" idx="6"/>
            <a:endCxn id="3" idx="1"/>
          </p:cNvCxnSpPr>
          <p:nvPr/>
        </p:nvCxnSpPr>
        <p:spPr>
          <a:xfrm>
            <a:off x="2755813" y="3739581"/>
            <a:ext cx="179096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>
            <a:endCxn id="3" idx="0"/>
          </p:cNvCxnSpPr>
          <p:nvPr/>
        </p:nvCxnSpPr>
        <p:spPr>
          <a:xfrm>
            <a:off x="5751513" y="2469513"/>
            <a:ext cx="3027" cy="5826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386661" y="2083024"/>
            <a:ext cx="2729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OBJECTIVE FUNCTION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cxnSp>
        <p:nvCxnSpPr>
          <p:cNvPr id="14" name="Gerade Verbindung mit Pfeil 13"/>
          <p:cNvCxnSpPr/>
          <p:nvPr/>
        </p:nvCxnSpPr>
        <p:spPr>
          <a:xfrm>
            <a:off x="6962305" y="3739581"/>
            <a:ext cx="179096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8750240" y="2255077"/>
            <a:ext cx="1862896" cy="2825180"/>
          </a:xfrm>
          <a:prstGeom prst="ellipse">
            <a:avLst/>
          </a:prstGeom>
          <a:noFill/>
          <a:ln w="857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latin typeface="Georgia" charset="0"/>
                <a:ea typeface="Georgia" charset="0"/>
                <a:cs typeface="Georgia" charset="0"/>
              </a:rPr>
              <a:t>ESTIMATION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4603784" y="4967505"/>
            <a:ext cx="2358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MODEL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098" name="Picture 2" descr="ildergebnis für kalman filter equati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949" y="1757904"/>
            <a:ext cx="6905625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feld 22"/>
          <p:cNvSpPr txBox="1"/>
          <p:nvPr/>
        </p:nvSpPr>
        <p:spPr>
          <a:xfrm>
            <a:off x="2550949" y="5590817"/>
            <a:ext cx="55781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https://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www.researchgate.net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figure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/Kalman-filter-equations-and-instruction_fig3_283645465</a:t>
            </a:r>
          </a:p>
        </p:txBody>
      </p:sp>
    </p:spTree>
    <p:extLst>
      <p:ext uri="{BB962C8B-B14F-4D97-AF65-F5344CB8AC3E}">
        <p14:creationId xmlns:p14="http://schemas.microsoft.com/office/powerpoint/2010/main" val="92227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www.pieter-jan.com/images/resize/Complementary_Filt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912" y="1303220"/>
            <a:ext cx="7308847" cy="5133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2654912" y="6436603"/>
            <a:ext cx="55781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http://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www.pieter-jan.com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images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Complementary_Filter.png</a:t>
            </a:r>
            <a:endParaRPr lang="de-DE" sz="11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Accelerometer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and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Gyroscope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18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accelerometer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113" y="1601729"/>
            <a:ext cx="6346800" cy="4760100"/>
          </a:xfrm>
        </p:spPr>
      </p:pic>
      <p:sp>
        <p:nvSpPr>
          <p:cNvPr id="6" name="Textfeld 5"/>
          <p:cNvSpPr txBox="1"/>
          <p:nvPr/>
        </p:nvSpPr>
        <p:spPr>
          <a:xfrm>
            <a:off x="2578113" y="6361829"/>
            <a:ext cx="55781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>
                <a:latin typeface="Georgia" charset="0"/>
                <a:ea typeface="Georgia" charset="0"/>
                <a:cs typeface="Georgia" charset="0"/>
              </a:rPr>
              <a:t>Made </a:t>
            </a:r>
            <a:r>
              <a:rPr lang="de-DE" sz="1100" dirty="0" err="1" smtClean="0">
                <a:latin typeface="Georgia" charset="0"/>
                <a:ea typeface="Georgia" charset="0"/>
                <a:cs typeface="Georgia" charset="0"/>
              </a:rPr>
              <a:t>by</a:t>
            </a:r>
            <a:r>
              <a:rPr lang="de-DE" sz="11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1100" dirty="0" err="1" smtClean="0">
                <a:latin typeface="Georgia" charset="0"/>
                <a:ea typeface="Georgia" charset="0"/>
                <a:cs typeface="Georgia" charset="0"/>
              </a:rPr>
              <a:t>Riccardo‘s</a:t>
            </a:r>
            <a:r>
              <a:rPr lang="de-DE" sz="11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1100" dirty="0" err="1" smtClean="0">
                <a:latin typeface="Georgia" charset="0"/>
                <a:ea typeface="Georgia" charset="0"/>
                <a:cs typeface="Georgia" charset="0"/>
              </a:rPr>
              <a:t>computer</a:t>
            </a:r>
            <a:endParaRPr lang="de-DE" sz="1100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89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Evaluation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ma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490381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/>
              <a:t>What</a:t>
            </a:r>
            <a:r>
              <a:rPr lang="de-DE" dirty="0"/>
              <a:t> was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 smtClean="0"/>
              <a:t>?</a:t>
            </a:r>
          </a:p>
          <a:p>
            <a:pPr lvl="1"/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Developing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a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reasonable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sensor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fusion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algorithm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which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is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giving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me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results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I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want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  <a:p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/>
              <a:t>did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overcome</a:t>
            </a:r>
            <a:r>
              <a:rPr lang="de-DE" dirty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difficulty</a:t>
            </a:r>
            <a:r>
              <a:rPr lang="de-DE" dirty="0" smtClean="0"/>
              <a:t>?</a:t>
            </a:r>
            <a:endParaRPr lang="de-DE" dirty="0"/>
          </a:p>
          <a:p>
            <a:pPr lvl="1"/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By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learning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a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lot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math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mainly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statistics</a:t>
            </a:r>
            <a:endParaRPr lang="de-DE" dirty="0" smtClean="0">
              <a:latin typeface="Georgia" charset="0"/>
              <a:ea typeface="Georgia" charset="0"/>
              <a:cs typeface="Georgia" charset="0"/>
            </a:endParaRPr>
          </a:p>
          <a:p>
            <a:pPr lvl="1"/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AND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by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looking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at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datasheets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sensors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  <a:p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What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must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be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improvemed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for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MA?</a:t>
            </a:r>
          </a:p>
          <a:p>
            <a:pPr lvl="1"/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</a:rPr>
              <a:t>product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</a:t>
            </a:r>
          </a:p>
          <a:p>
            <a:pPr lvl="2"/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It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could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be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case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that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I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have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to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exchange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whole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hardware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system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by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an alternative, due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to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certain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error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made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by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microcontroller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(e.g.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storage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of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values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)</a:t>
            </a:r>
            <a:endParaRPr lang="de-DE" dirty="0" smtClean="0">
              <a:latin typeface="Georgia" charset="0"/>
              <a:ea typeface="Georgia" charset="0"/>
              <a:cs typeface="Georgia" charset="0"/>
              <a:sym typeface="Wingdings"/>
            </a:endParaRPr>
          </a:p>
          <a:p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Next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steps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:</a:t>
            </a:r>
          </a:p>
          <a:p>
            <a:pPr lvl="1"/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Finding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out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behaviour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of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measurement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noise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, so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that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an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appropriate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filter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can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be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chosen</a:t>
            </a:r>
            <a:endParaRPr lang="de-DE" dirty="0" smtClean="0">
              <a:latin typeface="Georgia" charset="0"/>
              <a:ea typeface="Georgia" charset="0"/>
              <a:cs typeface="Georgia" charset="0"/>
              <a:sym typeface="Wingdings"/>
            </a:endParaRPr>
          </a:p>
          <a:p>
            <a:pPr lvl="1"/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Implementation </a:t>
            </a:r>
            <a:r>
              <a:rPr lang="de-DE" dirty="0" err="1" smtClean="0">
                <a:latin typeface="Georgia" charset="0"/>
                <a:ea typeface="Georgia" charset="0"/>
                <a:cs typeface="Georgia" charset="0"/>
                <a:sym typeface="Wingdings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filter-system </a:t>
            </a:r>
          </a:p>
          <a:p>
            <a:pPr lvl="1"/>
            <a:r>
              <a:rPr lang="de-DE" dirty="0" smtClean="0">
                <a:latin typeface="Georgia" charset="0"/>
                <a:ea typeface="Georgia" charset="0"/>
                <a:cs typeface="Georgia" charset="0"/>
                <a:sym typeface="Wingdings"/>
              </a:rPr>
              <a:t>Tests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87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27235" y="2734792"/>
            <a:ext cx="10131425" cy="1456267"/>
          </a:xfrm>
        </p:spPr>
        <p:txBody>
          <a:bodyPr/>
          <a:lstStyle/>
          <a:p>
            <a:pPr algn="ctr"/>
            <a:r>
              <a:rPr lang="de-DE" dirty="0" err="1" smtClean="0"/>
              <a:t>Questions</a:t>
            </a:r>
            <a:r>
              <a:rPr lang="de-DE" dirty="0" smtClean="0"/>
              <a:t>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803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imme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Himmel</Template>
  <TotalTime>0</TotalTime>
  <Words>636</Words>
  <Application>Microsoft Macintosh PowerPoint</Application>
  <PresentationFormat>Breitbild</PresentationFormat>
  <Paragraphs>71</Paragraphs>
  <Slides>9</Slides>
  <Notes>7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Georgia</vt:lpstr>
      <vt:lpstr>Wingdings</vt:lpstr>
      <vt:lpstr>Arial</vt:lpstr>
      <vt:lpstr>Himmel</vt:lpstr>
      <vt:lpstr>PowerPoint-Präsentation</vt:lpstr>
      <vt:lpstr>PowerPoint-Präsentation</vt:lpstr>
      <vt:lpstr>3D Positioning</vt:lpstr>
      <vt:lpstr>Sensor fusion </vt:lpstr>
      <vt:lpstr>Filters</vt:lpstr>
      <vt:lpstr>PowerPoint-Präsentation</vt:lpstr>
      <vt:lpstr>accelerometer</vt:lpstr>
      <vt:lpstr>Evaluation of my ma</vt:lpstr>
      <vt:lpstr>Questions?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Feingold, Sirion</dc:creator>
  <cp:lastModifiedBy>Feingold, Sirion</cp:lastModifiedBy>
  <cp:revision>29</cp:revision>
  <dcterms:created xsi:type="dcterms:W3CDTF">2019-06-22T14:01:53Z</dcterms:created>
  <dcterms:modified xsi:type="dcterms:W3CDTF">2019-06-23T11:00:24Z</dcterms:modified>
</cp:coreProperties>
</file>

<file path=docProps/thumbnail.jpeg>
</file>